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7AB70-0382-2D88-6824-2B7015C0D5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C8BC7C-C36A-76E6-2349-47F41F0258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1BF8F-34C3-C9EA-E345-0C90E3B38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7D85A-D0A6-41DD-347A-3500E8632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B4AD-A3D9-3EFC-F49F-6630DB4B0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9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AD745-3811-DB33-7909-64488FA5E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68AA93-4B02-9AC3-2727-FADE55D6E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9A32D-3028-0573-698C-48B8558B2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21F8E-B2AB-3A1E-10E0-B6E3E68B8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51D54-F475-0E9F-5533-B75D065DB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7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666CBB-C4AD-776C-DF7B-4CB77A614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148CC1-5172-5EAC-F609-E70DE7420D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34517-AB3E-D77E-FDD7-CA91C04DE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0CC39-0030-D259-BC77-FA3B2D0FB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813F6-7BEA-09C8-5C8F-19E5FB75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9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B2092-D611-84DC-66CD-BCF8F1130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4500B-090E-B668-E474-A2FF99E18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AD01A0-6D25-03A1-54D2-567B59E9A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0431D-FA60-4321-D297-45CF1E280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7875A-006B-FE34-3943-D3E2956F1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6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7F810-7AC5-F670-964F-9D97937E8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45B68-520A-A8C8-089E-2D680F2B0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3E81C-035E-8BC9-6846-CD6136392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305DC-DD77-A98A-307B-E13A249A5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358A3-1D66-63B1-6148-0076DB092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4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DE1B0-E3A5-4146-89DF-7A98DC7C6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852E5-11BF-8B4E-745C-FDC9C2B33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B1D78-692C-EF0A-7D56-ABB7D1B6E5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144E0-13A0-BAA7-D8A8-2FFCC830C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EB6CA9-2721-BD2D-F31B-BC6EBE799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D5E82-0401-8D15-9521-99336F233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1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47785-D4A6-C13C-F706-B2399E20D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FE65AE-27D5-160F-EEF4-2312640B9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33DAE1-8623-0110-DBD2-FA8A962BB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DE0DB7-8BA7-1A24-EDF7-F2211840AF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251F8E-B9D4-97D1-74BA-5C809CA80D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E327C3-3C6C-FDBE-711B-8571B67CE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825B21-C776-BB5F-16A7-BEB59850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4840E1-EDF3-65F0-E835-0D8AA784B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81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36046-50C1-9C91-9CEF-60EB9ABEA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B2BE80-8337-616C-B075-E0C880A92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25CA79-5768-4A47-8A34-0F535E288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E8EE08-A609-A1AF-717C-F712ACCF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3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2C5DE6-4199-E8C8-A1D1-E50D42EF0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FC26D4-5581-E3EB-3DA3-17E87A9DE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2B5FC0-5E08-CBD2-F2E6-DA1E5BEB6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8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FC051-E4CD-0E22-10B7-D0CBCBB28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9E166-BF89-E481-8E1D-86201646B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32F00-0E44-84AE-B176-87C2BD679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0D843-EC9B-89C8-F4CC-0B70CC95A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4D1CE0-45F6-20AC-2F90-EE159753A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68C796-C631-A7B1-29A6-E567B0FF1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35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984A9-FB5C-940C-048F-7FD447933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1C4485-B655-4C2B-3694-6D19F0F63A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C65C35-7B0A-A31C-58F4-90A256024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4F678-8ECB-D290-7E59-C035FA320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FAE11-1982-2452-5ED5-61B6FBF2A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3174C-59C5-3312-600D-D771F0EE7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92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F09819-16D6-929F-DFE9-86BF7ADD5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5E0E0-5876-F0E1-3F84-E16260F6D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AF55C-1915-57B5-40D9-CD159F22D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E2C56-196E-4D9B-BB81-E2C856218ABD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89128-5A47-C15B-25BC-965C713E2F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F41C5-39F0-4628-851F-D47BF95EAD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F7381-0022-463F-A09E-241694E4E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0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582A71-26F3-09E9-5DA1-77081259A614}"/>
              </a:ext>
            </a:extLst>
          </p:cNvPr>
          <p:cNvSpPr txBox="1"/>
          <p:nvPr/>
        </p:nvSpPr>
        <p:spPr>
          <a:xfrm>
            <a:off x="0" y="3210764"/>
            <a:ext cx="12191999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Paper ID: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A1</a:t>
            </a:r>
          </a:p>
          <a:p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Tittle of the paper: </a:t>
            </a:r>
          </a:p>
          <a:p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Presenting Author Name:</a:t>
            </a:r>
          </a:p>
          <a:p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Email Id:</a:t>
            </a:r>
          </a:p>
          <a:p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Cell Number: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F2B24E-86A0-59FC-D7CB-407859D899E3}"/>
              </a:ext>
            </a:extLst>
          </p:cNvPr>
          <p:cNvSpPr txBox="1"/>
          <p:nvPr/>
        </p:nvSpPr>
        <p:spPr>
          <a:xfrm>
            <a:off x="11606981" y="6356555"/>
            <a:ext cx="363793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120851-6F9D-6E17-2D8C-ADF37883FDBB}"/>
              </a:ext>
            </a:extLst>
          </p:cNvPr>
          <p:cNvSpPr txBox="1"/>
          <p:nvPr/>
        </p:nvSpPr>
        <p:spPr>
          <a:xfrm>
            <a:off x="0" y="341972"/>
            <a:ext cx="12192000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Conference name and date</a:t>
            </a:r>
          </a:p>
        </p:txBody>
      </p:sp>
    </p:spTree>
    <p:extLst>
      <p:ext uri="{BB962C8B-B14F-4D97-AF65-F5344CB8AC3E}">
        <p14:creationId xmlns:p14="http://schemas.microsoft.com/office/powerpoint/2010/main" val="3224640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EE65C8-2AC9-3DA7-52C6-0BBFBBB0C519}"/>
              </a:ext>
            </a:extLst>
          </p:cNvPr>
          <p:cNvSpPr txBox="1"/>
          <p:nvPr/>
        </p:nvSpPr>
        <p:spPr>
          <a:xfrm>
            <a:off x="11606981" y="6356555"/>
            <a:ext cx="363793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8913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322F3E-0D8B-79B8-A630-DF1C72BE6327}"/>
              </a:ext>
            </a:extLst>
          </p:cNvPr>
          <p:cNvSpPr txBox="1"/>
          <p:nvPr/>
        </p:nvSpPr>
        <p:spPr>
          <a:xfrm>
            <a:off x="11606981" y="6356555"/>
            <a:ext cx="363793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97462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31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K.Siva Prakash</dc:creator>
  <cp:lastModifiedBy>Bali  Maths</cp:lastModifiedBy>
  <cp:revision>7</cp:revision>
  <dcterms:created xsi:type="dcterms:W3CDTF">2023-09-19T08:23:38Z</dcterms:created>
  <dcterms:modified xsi:type="dcterms:W3CDTF">2025-07-10T08:32:58Z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2023-09-19T08:29:15Z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4c6a69f3-ec67-44f4-90bd-030b5c8b34e2</vt:lpwstr>
  </property>
  <property fmtid="{D5CDD505-2E9C-101B-9397-08002B2CF9AE}" pid="7" name="MSIP_Label_defa4170-0d19-0005-0004-bc88714345d2_ActionId">
    <vt:lpwstr>a7e246a5-9d1f-4d90-96b2-f307742ea199</vt:lpwstr>
  </property>
  <property fmtid="{D5CDD505-2E9C-101B-9397-08002B2CF9AE}" pid="8" name="MSIP_Label_defa4170-0d19-0005-0004-bc88714345d2_ContentBits">
    <vt:lpwstr>0</vt:lpwstr>
  </property>
</Properties>
</file>